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9" r:id="rId3"/>
    <p:sldId id="260" r:id="rId4"/>
    <p:sldId id="261" r:id="rId5"/>
    <p:sldId id="258" r:id="rId6"/>
    <p:sldId id="262" r:id="rId7"/>
    <p:sldId id="263" r:id="rId8"/>
  </p:sldIdLst>
  <p:sldSz cx="9906000" cy="6858000" type="A4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34" autoAdjust="0"/>
  </p:normalViewPr>
  <p:slideViewPr>
    <p:cSldViewPr>
      <p:cViewPr varScale="1">
        <p:scale>
          <a:sx n="77" d="100"/>
          <a:sy n="77" d="100"/>
        </p:scale>
        <p:origin x="858" y="9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78C46-F182-443E-BDEA-8710065D8A6C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BD294-3F5A-475D-91E5-F3C9273AF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0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trắng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blur = </a:t>
            </a:r>
            <a:r>
              <a:rPr lang="en-US" baseline="0" dirty="0" err="1" smtClean="0"/>
              <a:t>pts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sương</a:t>
            </a:r>
            <a:r>
              <a:rPr lang="en-US" baseline="0" dirty="0" smtClean="0"/>
              <a:t>…… </a:t>
            </a:r>
            <a:r>
              <a:rPr lang="en-US" baseline="0" dirty="0" err="1" smtClean="0"/>
              <a:t>nhấp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“3 </a:t>
            </a:r>
            <a:r>
              <a:rPr lang="en-US" baseline="0" dirty="0" err="1" smtClean="0"/>
              <a:t>gạch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tuột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smtClean="0"/>
              <a:t>slide 2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Thêm </a:t>
            </a:r>
            <a:r>
              <a:rPr lang="en-US" baseline="0" smtClean="0"/>
              <a:t>text, hiệu ứng font cho đầy đủ: google search: “google font</a:t>
            </a:r>
            <a:r>
              <a:rPr lang="en-US" baseline="0" smtClean="0"/>
              <a:t>”.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Thiết kế full size 1920x1080 (tương đương với lấp đầy slide 16:9)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D294-3F5A-475D-91E5-F3C9273AF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75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,… 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“3 </a:t>
            </a:r>
            <a:r>
              <a:rPr lang="en-US" baseline="0" dirty="0" err="1" smtClean="0"/>
              <a:t>sọc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mờ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“X </a:t>
            </a:r>
            <a:r>
              <a:rPr lang="en-US" baseline="0" dirty="0" err="1" smtClean="0"/>
              <a:t>lù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err="1" smtClean="0"/>
              <a:t>hiện</a:t>
            </a:r>
            <a:r>
              <a:rPr lang="en-US" baseline="0" smtClean="0"/>
              <a:t>”</a:t>
            </a:r>
          </a:p>
          <a:p>
            <a:r>
              <a:rPr lang="en-US" baseline="0" smtClean="0"/>
              <a:t>- Thêm font, giữ nguyên text ở slide 1.</a:t>
            </a:r>
          </a:p>
          <a:p>
            <a:r>
              <a:rPr lang="en-US" smtClean="0"/>
              <a:t>- Menu: Giảm</a:t>
            </a:r>
            <a:r>
              <a:rPr lang="en-US" baseline="0" smtClean="0"/>
              <a:t> bớt không gian thừa của nút close. Bỏ mục HOME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D294-3F5A-475D-91E5-F3C9273AFD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4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phím</a:t>
            </a:r>
            <a:r>
              <a:rPr lang="en-US" baseline="0" dirty="0" smtClean="0"/>
              <a:t> search,…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tụt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ở Home,….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err="1" smtClean="0"/>
              <a:t>từ</a:t>
            </a:r>
            <a:r>
              <a:rPr lang="en-US" baseline="0" smtClean="0"/>
              <a:t> hiện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Tìm cái gì đó để lấp chỗ trống góc trên bên phải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Thay hình nền màu xanh (hơi xấu).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Thêm chi tiết của khách sạn.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D294-3F5A-475D-91E5-F3C9273AF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50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 </a:t>
            </a:r>
            <a:r>
              <a:rPr lang="en-US" baseline="0" err="1" smtClean="0"/>
              <a:t>đến</a:t>
            </a:r>
            <a:r>
              <a:rPr lang="en-US" baseline="0" smtClean="0"/>
              <a:t> cao….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Thêm chức năng sort theo giá, rating, v…v…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Cho đường kẻ mờ ngăn cách 2 kết quả với nhau.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D294-3F5A-475D-91E5-F3C9273AF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4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 </a:t>
            </a:r>
            <a:r>
              <a:rPr lang="en-US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sợt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sợt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add </a:t>
            </a:r>
            <a:r>
              <a:rPr lang="en-US" baseline="0" dirty="0" err="1" smtClean="0"/>
              <a:t>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add city (</a:t>
            </a:r>
            <a:r>
              <a:rPr lang="en-US" baseline="0" dirty="0" err="1" smtClean="0"/>
              <a:t>nút</a:t>
            </a:r>
            <a:r>
              <a:rPr lang="en-US" baseline="0" dirty="0" smtClean="0"/>
              <a:t> +)….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thẻ</a:t>
            </a:r>
            <a:r>
              <a:rPr lang="en-US" baseline="0" dirty="0" smtClean="0"/>
              <a:t> manage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nút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edit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delete…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D294-3F5A-475D-91E5-F3C9273AF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7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add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edit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edit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còng</a:t>
            </a:r>
            <a:r>
              <a:rPr lang="en-US" baseline="0" dirty="0" smtClean="0"/>
              <a:t> add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err="1" smtClean="0"/>
              <a:t>mới</a:t>
            </a:r>
            <a:r>
              <a:rPr lang="en-US" baseline="0" smtClean="0"/>
              <a:t> toanh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Chưa đủ thông tin của khách sạn.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Thêm được nhiều hình.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D294-3F5A-475D-91E5-F3C9273AFD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3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3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59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7" y="274639"/>
            <a:ext cx="707866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4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7" y="1600201"/>
            <a:ext cx="4746625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2" y="1600201"/>
            <a:ext cx="4746625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47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3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3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0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82E30-379C-4734-9AF4-0D92FAF137BD}" type="datetimeFigureOut">
              <a:rPr lang="en-US" smtClean="0"/>
              <a:t>9/14/2013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7131E-9113-4E6A-ABCB-DB9BE7131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8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904" y="503258"/>
            <a:ext cx="879144" cy="49831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790204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890855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9080" y="991508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8" b="12763"/>
          <a:stretch/>
        </p:blipFill>
        <p:spPr>
          <a:xfrm>
            <a:off x="928048" y="503258"/>
            <a:ext cx="8889052" cy="49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92656" y="503258"/>
            <a:ext cx="879144" cy="49831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" y="503258"/>
            <a:ext cx="2016456" cy="49831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2724661">
            <a:off x="2342580" y="760411"/>
            <a:ext cx="381616" cy="379436"/>
          </a:xfrm>
          <a:prstGeom prst="plus">
            <a:avLst>
              <a:gd name="adj" fmla="val 3654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200" y="1700748"/>
            <a:ext cx="20164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UVN Tin Tuc Hep" panose="020B0506020202030204" pitchFamily="34" charset="0"/>
                <a:ea typeface="MS Gothic" panose="020B0609070205080204" pitchFamily="49" charset="-128"/>
              </a:rPr>
              <a:t>SEARCH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UVN Tin Tuc Hep" panose="020B0506020202030204" pitchFamily="34" charset="0"/>
                <a:ea typeface="MS Gothic" panose="020B0609070205080204" pitchFamily="49" charset="-128"/>
              </a:rPr>
              <a:t>HOME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UVN Tin Tuc Hep" panose="020B0506020202030204" pitchFamily="34" charset="0"/>
                <a:ea typeface="MS Gothic" panose="020B0609070205080204" pitchFamily="49" charset="-128"/>
              </a:rPr>
              <a:t>BEST NEARBY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UVN Tin Tuc Hep" panose="020B0506020202030204" pitchFamily="34" charset="0"/>
                <a:ea typeface="MS Gothic" panose="020B0609070205080204" pitchFamily="49" charset="-128"/>
              </a:rPr>
              <a:t>REGISTER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UVN Tin Tuc Hep" panose="020B0506020202030204" pitchFamily="34" charset="0"/>
                <a:ea typeface="MS Gothic" panose="020B0609070205080204" pitchFamily="49" charset="-128"/>
              </a:rPr>
              <a:t>MANAGE</a:t>
            </a:r>
          </a:p>
          <a:p>
            <a:pPr algn="ctr"/>
            <a:endParaRPr lang="en-US" sz="2000" dirty="0" smtClean="0">
              <a:solidFill>
                <a:schemeClr val="bg1"/>
              </a:solidFill>
              <a:latin typeface="UVN Tin Tuc Hep" panose="020B0506020202030204" pitchFamily="34" charset="0"/>
              <a:ea typeface="MS Gothic" panose="020B0609070205080204" pitchFamily="49" charset="-128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UVN Tin Tuc Hep" panose="020B0506020202030204" pitchFamily="34" charset="0"/>
              <a:ea typeface="MS Gothic" panose="020B0609070205080204" pitchFamily="49" charset="-128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UVN Tin Tuc Hep" panose="020B0506020202030204" pitchFamily="34" charset="0"/>
              <a:ea typeface="MS Gothic" panose="020B0609070205080204" pitchFamily="49" charset="-128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UVN Tin Tuc Hep" panose="020B0506020202030204" pitchFamily="34" charset="0"/>
              <a:ea typeface="MS Gothic" panose="020B0609070205080204" pitchFamily="49" charset="-128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UVN Tin Tuc Hep" panose="020B0506020202030204" pitchFamily="34" charset="0"/>
              <a:ea typeface="MS Gothic" panose="020B0609070205080204" pitchFamily="49" charset="-128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UVN Tin Tuc Hep" panose="020B0506020202030204" pitchFamily="34" charset="0"/>
                <a:ea typeface="MS Gothic" panose="020B0609070205080204" pitchFamily="49" charset="-128"/>
              </a:rPr>
              <a:t>ABOUT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UVN Tin Tuc Hep" panose="020B0506020202030204" pitchFamily="34" charset="0"/>
              <a:ea typeface="MS Gothic" panose="020B0609070205080204" pitchFamily="49" charset="-12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8" r="22277" b="12763"/>
          <a:stretch/>
        </p:blipFill>
        <p:spPr>
          <a:xfrm>
            <a:off x="2959100" y="503258"/>
            <a:ext cx="6908800" cy="49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4" y="503258"/>
            <a:ext cx="879144" cy="49831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9080" y="790204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9080" y="890855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" y="991508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1"/>
          <a:stretch/>
        </p:blipFill>
        <p:spPr>
          <a:xfrm>
            <a:off x="927099" y="1380126"/>
            <a:ext cx="8851901" cy="41062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27099" y="509891"/>
            <a:ext cx="8851901" cy="876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01900" y="566382"/>
            <a:ext cx="2895600" cy="356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01900" y="969595"/>
            <a:ext cx="2895600" cy="356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50999" y="625161"/>
            <a:ext cx="876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CITY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HOTEL</a:t>
            </a:r>
          </a:p>
        </p:txBody>
      </p:sp>
      <p:sp>
        <p:nvSpPr>
          <p:cNvPr id="18" name="Donut 17"/>
          <p:cNvSpPr/>
          <p:nvPr/>
        </p:nvSpPr>
        <p:spPr>
          <a:xfrm>
            <a:off x="1340103" y="744654"/>
            <a:ext cx="310896" cy="307568"/>
          </a:xfrm>
          <a:prstGeom prst="donut">
            <a:avLst>
              <a:gd name="adj" fmla="val 146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3229185">
            <a:off x="1290681" y="917872"/>
            <a:ext cx="45719" cy="23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entagon 19"/>
          <p:cNvSpPr/>
          <p:nvPr/>
        </p:nvSpPr>
        <p:spPr>
          <a:xfrm>
            <a:off x="5232400" y="2032000"/>
            <a:ext cx="4318000" cy="685800"/>
          </a:xfrm>
          <a:prstGeom prst="homePlat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INTERCONTINENTAL ASIANA SAIGON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5" name="5-Point Star 24"/>
          <p:cNvSpPr/>
          <p:nvPr/>
        </p:nvSpPr>
        <p:spPr>
          <a:xfrm>
            <a:off x="6413500" y="1654135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/>
          <p:cNvSpPr/>
          <p:nvPr/>
        </p:nvSpPr>
        <p:spPr>
          <a:xfrm>
            <a:off x="6807200" y="1654135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/>
          <p:cNvSpPr/>
          <p:nvPr/>
        </p:nvSpPr>
        <p:spPr>
          <a:xfrm>
            <a:off x="7200900" y="1651000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7594600" y="1651000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7988300" y="1653178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904" y="503258"/>
            <a:ext cx="879144" cy="49831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790204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890855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991508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7099" y="509891"/>
            <a:ext cx="8851901" cy="876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1900" y="566382"/>
            <a:ext cx="2895600" cy="356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Hà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Nội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01900" y="969595"/>
            <a:ext cx="2895600" cy="356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0999" y="625161"/>
            <a:ext cx="876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CITY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HOTEL</a:t>
            </a:r>
          </a:p>
        </p:txBody>
      </p:sp>
      <p:sp>
        <p:nvSpPr>
          <p:cNvPr id="12" name="Donut 11"/>
          <p:cNvSpPr/>
          <p:nvPr/>
        </p:nvSpPr>
        <p:spPr>
          <a:xfrm>
            <a:off x="1340103" y="744654"/>
            <a:ext cx="310896" cy="307568"/>
          </a:xfrm>
          <a:prstGeom prst="donut">
            <a:avLst>
              <a:gd name="adj" fmla="val 146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3229185">
            <a:off x="1290681" y="917872"/>
            <a:ext cx="45719" cy="23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384300"/>
            <a:ext cx="3721364" cy="198472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48464" y="1384389"/>
            <a:ext cx="5117836" cy="1984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23064" y="3365589"/>
            <a:ext cx="5117836" cy="1984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/>
          <p:cNvSpPr/>
          <p:nvPr/>
        </p:nvSpPr>
        <p:spPr>
          <a:xfrm>
            <a:off x="4800600" y="1466770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5194300" y="1466770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5588000" y="1463635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5981700" y="1463635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/>
          <p:cNvSpPr/>
          <p:nvPr/>
        </p:nvSpPr>
        <p:spPr>
          <a:xfrm>
            <a:off x="6375400" y="1465813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50064" y="1888398"/>
            <a:ext cx="488923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Intercontinental Hanoi Westlake Hotel</a:t>
            </a:r>
          </a:p>
          <a:p>
            <a:r>
              <a:rPr lang="it-IT" dirty="0"/>
              <a:t>1A Nghi Tam, Tay Ho, </a:t>
            </a:r>
            <a:r>
              <a:rPr lang="it-IT" dirty="0" smtClean="0"/>
              <a:t>Hanoi</a:t>
            </a:r>
            <a:endParaRPr lang="it-IT" dirty="0"/>
          </a:p>
          <a:p>
            <a:endParaRPr lang="it-IT" dirty="0" smtClean="0"/>
          </a:p>
          <a:p>
            <a:pPr algn="r"/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2.177.935 VND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4825736" y="3495812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/>
          <p:cNvSpPr/>
          <p:nvPr/>
        </p:nvSpPr>
        <p:spPr>
          <a:xfrm>
            <a:off x="5219436" y="3495812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5613136" y="3492677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6006836" y="3492677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/>
          <p:cNvSpPr/>
          <p:nvPr/>
        </p:nvSpPr>
        <p:spPr>
          <a:xfrm>
            <a:off x="6400536" y="3494855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775200" y="3917440"/>
            <a:ext cx="488923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Moevenpick</a:t>
            </a:r>
            <a:r>
              <a:rPr lang="en-US" b="1" dirty="0" smtClean="0"/>
              <a:t> </a:t>
            </a:r>
            <a:r>
              <a:rPr lang="en-US" b="1" dirty="0"/>
              <a:t>Hotel Hanoi</a:t>
            </a:r>
          </a:p>
          <a:p>
            <a:r>
              <a:rPr lang="en-US" dirty="0"/>
              <a:t>83A Ly </a:t>
            </a:r>
            <a:r>
              <a:rPr lang="en-US" dirty="0" err="1"/>
              <a:t>Thuong</a:t>
            </a:r>
            <a:r>
              <a:rPr lang="en-US" dirty="0"/>
              <a:t> </a:t>
            </a:r>
            <a:r>
              <a:rPr lang="en-US" dirty="0" err="1"/>
              <a:t>Kiet</a:t>
            </a:r>
            <a:r>
              <a:rPr lang="en-US" dirty="0"/>
              <a:t>, </a:t>
            </a:r>
            <a:r>
              <a:rPr lang="en-US" dirty="0" err="1"/>
              <a:t>Hoan</a:t>
            </a:r>
            <a:r>
              <a:rPr lang="en-US" dirty="0"/>
              <a:t> </a:t>
            </a:r>
            <a:r>
              <a:rPr lang="en-US" dirty="0" err="1" smtClean="0"/>
              <a:t>Kiem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smtClean="0"/>
              <a:t>Hanoi</a:t>
            </a:r>
          </a:p>
          <a:p>
            <a:endParaRPr lang="it-IT" dirty="0" smtClean="0"/>
          </a:p>
          <a:p>
            <a:pPr algn="r"/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3,081,000 VND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0" b="14271"/>
          <a:stretch/>
        </p:blipFill>
        <p:spPr>
          <a:xfrm>
            <a:off x="927100" y="3365589"/>
            <a:ext cx="3721364" cy="19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904" y="503258"/>
            <a:ext cx="879144" cy="49831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9080" y="790204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9080" y="890855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9080" y="991508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27099" y="509891"/>
            <a:ext cx="7926153" cy="876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lded Corner 17"/>
          <p:cNvSpPr/>
          <p:nvPr/>
        </p:nvSpPr>
        <p:spPr>
          <a:xfrm rot="10800000" flipH="1">
            <a:off x="1193801" y="681625"/>
            <a:ext cx="380999" cy="533400"/>
          </a:xfrm>
          <a:prstGeom prst="foldedCorner">
            <a:avLst>
              <a:gd name="adj" fmla="val 29617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31900" y="862594"/>
            <a:ext cx="304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31900" y="921919"/>
            <a:ext cx="304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31900" y="978808"/>
            <a:ext cx="304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3246300">
            <a:off x="1452834" y="1018429"/>
            <a:ext cx="45719" cy="7780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8499681">
            <a:off x="1473117" y="896858"/>
            <a:ext cx="2286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01900" y="566382"/>
            <a:ext cx="2895600" cy="356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Hà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Nội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01900" y="969595"/>
            <a:ext cx="2895600" cy="356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50999" y="625161"/>
            <a:ext cx="876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CITY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HOTEL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384300"/>
            <a:ext cx="3721364" cy="19847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648464" y="1384389"/>
            <a:ext cx="5117836" cy="1984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623064" y="3365589"/>
            <a:ext cx="5117836" cy="198463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4800600" y="1466770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194300" y="1466770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5588000" y="1463635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5981700" y="1463635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6375400" y="1465813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750064" y="1888398"/>
            <a:ext cx="488923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Intercontinental Hanoi Westlake Hotel</a:t>
            </a:r>
          </a:p>
          <a:p>
            <a:r>
              <a:rPr lang="it-IT" dirty="0"/>
              <a:t>1A Nghi Tam, Tay Ho, </a:t>
            </a:r>
            <a:r>
              <a:rPr lang="it-IT" dirty="0" smtClean="0"/>
              <a:t>Hanoi</a:t>
            </a:r>
            <a:endParaRPr lang="it-IT" dirty="0"/>
          </a:p>
          <a:p>
            <a:endParaRPr lang="it-IT" dirty="0" smtClean="0"/>
          </a:p>
          <a:p>
            <a:pPr algn="r"/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2.177.935 VND</a:t>
            </a:r>
          </a:p>
        </p:txBody>
      </p:sp>
      <p:sp>
        <p:nvSpPr>
          <p:cNvPr id="39" name="5-Point Star 38"/>
          <p:cNvSpPr/>
          <p:nvPr/>
        </p:nvSpPr>
        <p:spPr>
          <a:xfrm>
            <a:off x="4825736" y="3495812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/>
          <p:nvPr/>
        </p:nvSpPr>
        <p:spPr>
          <a:xfrm>
            <a:off x="5219436" y="3495812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/>
          <p:nvPr/>
        </p:nvSpPr>
        <p:spPr>
          <a:xfrm>
            <a:off x="5613136" y="3492677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6006836" y="3492677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/>
          <p:nvPr/>
        </p:nvSpPr>
        <p:spPr>
          <a:xfrm>
            <a:off x="6400536" y="3494855"/>
            <a:ext cx="381000" cy="381000"/>
          </a:xfrm>
          <a:prstGeom prst="star5">
            <a:avLst/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775200" y="3917440"/>
            <a:ext cx="488923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Moevenpick</a:t>
            </a:r>
            <a:r>
              <a:rPr lang="en-US" b="1" dirty="0" smtClean="0"/>
              <a:t> </a:t>
            </a:r>
            <a:r>
              <a:rPr lang="en-US" b="1" dirty="0"/>
              <a:t>Hotel Hanoi</a:t>
            </a:r>
          </a:p>
          <a:p>
            <a:r>
              <a:rPr lang="en-US" dirty="0"/>
              <a:t>83A Ly </a:t>
            </a:r>
            <a:r>
              <a:rPr lang="en-US" dirty="0" err="1"/>
              <a:t>Thuong</a:t>
            </a:r>
            <a:r>
              <a:rPr lang="en-US" dirty="0"/>
              <a:t> </a:t>
            </a:r>
            <a:r>
              <a:rPr lang="en-US" dirty="0" err="1"/>
              <a:t>Kiet</a:t>
            </a:r>
            <a:r>
              <a:rPr lang="en-US" dirty="0"/>
              <a:t>, </a:t>
            </a:r>
            <a:r>
              <a:rPr lang="en-US" dirty="0" err="1"/>
              <a:t>Hoan</a:t>
            </a:r>
            <a:r>
              <a:rPr lang="en-US" dirty="0"/>
              <a:t> </a:t>
            </a:r>
            <a:r>
              <a:rPr lang="en-US" dirty="0" err="1" smtClean="0"/>
              <a:t>Kiem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smtClean="0"/>
              <a:t>Hanoi</a:t>
            </a:r>
          </a:p>
          <a:p>
            <a:endParaRPr lang="it-IT" dirty="0" smtClean="0"/>
          </a:p>
          <a:p>
            <a:pPr algn="r"/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3,081,000 VND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0" b="14271"/>
          <a:stretch/>
        </p:blipFill>
        <p:spPr>
          <a:xfrm>
            <a:off x="927100" y="3365589"/>
            <a:ext cx="3721364" cy="198463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9258300" y="1494115"/>
            <a:ext cx="403860" cy="402336"/>
          </a:xfrm>
          <a:prstGeom prst="rect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 rot="2724661">
            <a:off x="9351290" y="1587082"/>
            <a:ext cx="217879" cy="216404"/>
          </a:xfrm>
          <a:prstGeom prst="plus">
            <a:avLst>
              <a:gd name="adj" fmla="val 365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724900" y="1494115"/>
            <a:ext cx="403860" cy="402336"/>
          </a:xfrm>
          <a:prstGeom prst="rect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 rot="13246300">
            <a:off x="8807487" y="1779068"/>
            <a:ext cx="45719" cy="77804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 rot="18499681">
            <a:off x="8827770" y="1657497"/>
            <a:ext cx="228600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232900" y="3471341"/>
            <a:ext cx="403860" cy="402336"/>
          </a:xfrm>
          <a:prstGeom prst="rect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24661">
            <a:off x="9325890" y="3564308"/>
            <a:ext cx="217879" cy="216404"/>
          </a:xfrm>
          <a:prstGeom prst="plus">
            <a:avLst>
              <a:gd name="adj" fmla="val 365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699500" y="3471341"/>
            <a:ext cx="403860" cy="402336"/>
          </a:xfrm>
          <a:prstGeom prst="rect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 rot="13246300">
            <a:off x="8782087" y="3756294"/>
            <a:ext cx="45719" cy="77804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18499681">
            <a:off x="8802370" y="3634723"/>
            <a:ext cx="228600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853252" y="509891"/>
            <a:ext cx="888324" cy="876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>
            <a:off x="9085541" y="727173"/>
            <a:ext cx="442306" cy="442306"/>
          </a:xfrm>
          <a:prstGeom prst="plus">
            <a:avLst>
              <a:gd name="adj" fmla="val 322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7099" y="509891"/>
            <a:ext cx="8851901" cy="876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904" y="503258"/>
            <a:ext cx="879144" cy="49831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790204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890855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9080" y="991508"/>
            <a:ext cx="43891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9085541" y="727173"/>
            <a:ext cx="442306" cy="442306"/>
          </a:xfrm>
          <a:prstGeom prst="plus">
            <a:avLst>
              <a:gd name="adj" fmla="val 322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28048" y="1387839"/>
            <a:ext cx="8851901" cy="4098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89200" y="1990741"/>
            <a:ext cx="2895600" cy="356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9200" y="2524141"/>
            <a:ext cx="2895600" cy="356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89200" y="3054697"/>
            <a:ext cx="2895600" cy="7648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70000" y="1977954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70000" y="2511354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HOTEL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95400" y="3040011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DECIPTION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2527300" y="3975076"/>
            <a:ext cx="381000" cy="381000"/>
          </a:xfrm>
          <a:prstGeom prst="star5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2921000" y="3975076"/>
            <a:ext cx="381000" cy="381000"/>
          </a:xfrm>
          <a:prstGeom prst="star5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/>
          <p:cNvSpPr/>
          <p:nvPr/>
        </p:nvSpPr>
        <p:spPr>
          <a:xfrm>
            <a:off x="3314700" y="3971941"/>
            <a:ext cx="381000" cy="381000"/>
          </a:xfrm>
          <a:prstGeom prst="star5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3708400" y="3971941"/>
            <a:ext cx="381000" cy="381000"/>
          </a:xfrm>
          <a:prstGeom prst="star5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4102100" y="3974119"/>
            <a:ext cx="381000" cy="381000"/>
          </a:xfrm>
          <a:prstGeom prst="star5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524500" y="2003441"/>
            <a:ext cx="4152900" cy="1816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EDIT A PICTURE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Thông tin chi tiết khi click vào 1 khách sạn trong kết quả tìm kiếm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50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427</Words>
  <Application>Microsoft Office PowerPoint</Application>
  <PresentationFormat>A4 Paper (210x297 mm)</PresentationFormat>
  <Paragraphs>64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MS Gothic</vt:lpstr>
      <vt:lpstr>Arial</vt:lpstr>
      <vt:lpstr>Calibri</vt:lpstr>
      <vt:lpstr>UVN Tin Tuc Hep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Thông tin chi tiết khi click vào 1 khách sạn trong kết quả tìm kiếm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LTN</dc:creator>
  <cp:lastModifiedBy>Trung Dinh Quang</cp:lastModifiedBy>
  <cp:revision>39</cp:revision>
  <dcterms:created xsi:type="dcterms:W3CDTF">2013-09-13T10:25:10Z</dcterms:created>
  <dcterms:modified xsi:type="dcterms:W3CDTF">2013-09-14T00:44:46Z</dcterms:modified>
</cp:coreProperties>
</file>